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56" d="100"/>
          <a:sy n="56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72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08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6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96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51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23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4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23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26D6-E8B3-48C7-B7A0-F16114DD7274}" type="datetimeFigureOut">
              <a:rPr lang="pt-BR" smtClean="0"/>
              <a:pPr/>
              <a:t>30/05/2013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22D7-63AA-4343-B0CC-20A0F0D05778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3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70" y="6523038"/>
            <a:ext cx="8229600" cy="334962"/>
          </a:xfrm>
        </p:spPr>
        <p:txBody>
          <a:bodyPr>
            <a:noAutofit/>
          </a:bodyPr>
          <a:lstStyle/>
          <a:p>
            <a:r>
              <a:rPr lang="en-US" sz="1800" dirty="0" smtClean="0"/>
              <a:t>Inside ITC’s  first CSR event, National Recycling Day 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July 2012)</a:t>
            </a:r>
            <a:endParaRPr lang="pt-B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9" y="0"/>
            <a:ext cx="915545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3622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ITC Company Branding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Tobacco Branding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4572000"/>
            <a:ext cx="609600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7" idx="2"/>
          </p:cNvCxnSpPr>
          <p:nvPr/>
        </p:nvCxnSpPr>
        <p:spPr>
          <a:xfrm flipH="1" flipV="1">
            <a:off x="7162800" y="4876800"/>
            <a:ext cx="228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4" idx="0"/>
          </p:cNvCxnSpPr>
          <p:nvPr/>
        </p:nvCxnSpPr>
        <p:spPr>
          <a:xfrm flipH="1">
            <a:off x="2095500" y="2045732"/>
            <a:ext cx="723900" cy="316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4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523038"/>
            <a:ext cx="8229600" cy="334962"/>
          </a:xfrm>
        </p:spPr>
        <p:txBody>
          <a:bodyPr>
            <a:noAutofit/>
          </a:bodyPr>
          <a:lstStyle/>
          <a:p>
            <a:r>
              <a:rPr lang="en-US" sz="1800" dirty="0" smtClean="0"/>
              <a:t>One of the 10,000 school children at ITC’s National Recycling Day </a:t>
            </a:r>
            <a:endParaRPr lang="pt-B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191000"/>
            <a:ext cx="1066800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7400" y="3505200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Tobacco Branding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68" y="6500384"/>
            <a:ext cx="8077200" cy="334962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Protest outside of ITC’s CSR event</a:t>
            </a: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3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6" y="6599238"/>
            <a:ext cx="8229600" cy="258762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Protest outside  of ITC’s event</a:t>
            </a:r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77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79789"/>
            <a:ext cx="8229600" cy="37821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Wall poster against ITC’s CSR event</a:t>
            </a:r>
            <a:endParaRPr lang="pt-BR" sz="1800" dirty="0"/>
          </a:p>
        </p:txBody>
      </p:sp>
      <p:pic>
        <p:nvPicPr>
          <p:cNvPr id="5122" name="Picture 2" descr="\\FILESRV1\profiles$\lkatz\Desktop\TIA\Case Study\India CSR\To Upload\Wall Poster Against ITC CSR Ev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491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48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Inside ITC’s  first CSR event, National Recycling Day  (July 2012)</vt:lpstr>
      <vt:lpstr>One of the 10,000 school children at ITC’s National Recycling Day </vt:lpstr>
      <vt:lpstr>Protest outside of ITC’s CSR event</vt:lpstr>
      <vt:lpstr>Protest outside  of ITC’s event</vt:lpstr>
      <vt:lpstr>Wall poster against ITC’s CSR event</vt:lpstr>
    </vt:vector>
  </TitlesOfParts>
  <Company>CFTFK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ITC’s  first CSR eventNational Recycling Day</dc:title>
  <dc:creator>Lauren Katz</dc:creator>
  <cp:lastModifiedBy>Lauren Katz</cp:lastModifiedBy>
  <cp:revision>4</cp:revision>
  <dcterms:created xsi:type="dcterms:W3CDTF">2013-05-09T15:17:04Z</dcterms:created>
  <dcterms:modified xsi:type="dcterms:W3CDTF">2013-05-30T17:56:47Z</dcterms:modified>
</cp:coreProperties>
</file>